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1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7D455F-A575-7FF6-3B1F-1106125CD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BC0014-BBA7-5E89-E88F-E887AD0A5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9CBA89D-715F-5ECC-4EEB-BA3CB952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791532-9D81-D6C2-E791-647B11DF2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56ED6A-5FC4-68EF-7EA4-75F7EAD0C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87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703D97-DB3F-EEE5-8088-A6BE9D73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620B159-12FC-BFAB-DF8C-056DB931C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1D7B7F-824E-E92E-E2EA-3FB18AD1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92E6A4-F78D-CB7D-45D9-FA6E8AD5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0F4E75-B32C-332E-D84B-8D2075E1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645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6AE76D9-10AC-4158-E289-FD3896DFA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AB6966-9248-547B-47A2-FD4D49741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6848D37-1142-C184-3F73-1E9EA033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738D1C-68FD-71CF-3868-D6A8A2A1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8D6BAC-741B-1430-5DC7-1105048B9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265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3683A7-542B-D781-3B76-74129834E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562837-0CFD-7E54-C790-630977BAC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A1FB8C-1573-A375-7250-28E6BD2E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F31C43-1A7D-8B7D-E22D-3599DED7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52AA9B-3E44-B25F-B48A-5663BB5B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450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955C3F-CB1E-0DD8-A002-65BD14BA7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20DF16A-BE35-3BC7-CAEA-BFA7D573D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6FE5DB-8162-4C67-8BE1-4AE08AAB4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8C5343-4DAC-081A-AC59-D94745603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9A132B-349B-300B-D6F7-6690C841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950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F16E9C-2C69-12A9-C799-26F3A5CA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E83B24-82ED-A8E1-87CA-3DA6585F7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5CA78C-67D7-A904-F758-E9367698D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6CDC9E-8C38-FC8A-2CB4-A5C5F67F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556F8A-7BCE-0618-840C-85C80F8F9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5290F6-4966-6E02-CEF7-3DB19345F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11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AC026B-338F-D9D0-FCED-CD6F364FB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3EBD21-56F9-EBE2-665B-FCF0E42BA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1289ACE-BF65-29AB-9BB9-882B4A0F7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611EE7C-4FEE-E005-71F2-05BE1271DE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C9FF79A-B8AF-3C32-DE97-70B62630D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8F098F2-0B4E-AAA9-6537-09D327CF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B5F1777-D5A7-CBAB-363A-13F453DA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131A575-A95A-BFCF-6473-BF91FFB9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764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9EAAAC-405C-40DE-3AB2-F76A2BD1E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AFB3753-0AD0-F46C-1DC6-A452060D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24D1EAF-DFB2-D08A-27F0-04590A38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BD443F2-CFFC-21A0-8AC6-308B9D87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247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653FD02-6324-0D58-7D3C-E9ABF11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A7127FA-6607-DDC0-8B51-A5F8B4A84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CB8113B-241F-AFF9-1F84-1FA15132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880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CB0A76-AA00-75D3-46A0-747EE6F89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DE37E6-FD5E-6574-798D-DDEDA989D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3D6D4D2-7DBE-C935-27E9-09C0D7268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D983B83-0C23-15D9-D136-CF54E23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252405-3C42-A58F-25E6-1E90C902C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EE93A28-A4A9-AD3D-8D2C-3BF3F684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535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71CE25-7C50-A9D5-D9D1-D6642C454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96467A7-E6C6-1B78-7C4A-76090A7C9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7F89664-E4A7-27DB-41B3-420390655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41372C-0540-5A23-B1EB-F0CEB1778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95BE21-6BE3-CB0E-ABCA-B59D058D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F67FB9-2E0F-A2E2-9766-0AEBA33F8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93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10B02A6-6DA1-C2F7-7ADB-D447A03E4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A5B16B-799F-AEA3-2B87-965EBD35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1D161F-2B20-C141-1F8E-0396758F5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1612E-FB11-4D42-82BC-28C9DE78655C}" type="datetimeFigureOut">
              <a:rPr lang="zh-CN" altLang="en-US" smtClean="0"/>
              <a:t>2023/12/25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EF6BA4-9722-52DE-5B4E-3EEB609CD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68A6B1-9DB9-5950-B2C1-5766C2CE1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C8A20-32A6-49FB-8875-4708B979D4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118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B255715-27FB-394B-7321-D5CF4FDD82C1}"/>
              </a:ext>
            </a:extLst>
          </p:cNvPr>
          <p:cNvSpPr txBox="1"/>
          <p:nvPr/>
        </p:nvSpPr>
        <p:spPr>
          <a:xfrm>
            <a:off x="0" y="276728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/>
              <a:t>测试文件</a:t>
            </a:r>
          </a:p>
        </p:txBody>
      </p:sp>
    </p:spTree>
    <p:extLst>
      <p:ext uri="{BB962C8B-B14F-4D97-AF65-F5344CB8AC3E}">
        <p14:creationId xmlns:p14="http://schemas.microsoft.com/office/powerpoint/2010/main" val="52654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甲云 方</dc:creator>
  <cp:lastModifiedBy>甲云 方</cp:lastModifiedBy>
  <cp:revision>1</cp:revision>
  <dcterms:created xsi:type="dcterms:W3CDTF">2023-12-25T02:18:10Z</dcterms:created>
  <dcterms:modified xsi:type="dcterms:W3CDTF">2023-12-25T02:18:21Z</dcterms:modified>
</cp:coreProperties>
</file>